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59642-0C3F-B85D-3158-DFCD1EE13A6D}" v="2" dt="2024-10-08T16:02:52.138"/>
    <p1510:client id="{7E43428B-5EB2-69CA-7592-687C3E28D86E}" v="1" dt="2024-10-09T20:30:57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16</cp:revision>
  <dcterms:created xsi:type="dcterms:W3CDTF">2024-10-03T13:23:06Z</dcterms:created>
  <dcterms:modified xsi:type="dcterms:W3CDTF">2024-10-09T20:31:07Z</dcterms:modified>
</cp:coreProperties>
</file>